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71" r:id="rId15"/>
    <p:sldId id="268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2AD1-B362-46AC-9BFF-8FA0F3A0D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61" y="802298"/>
            <a:ext cx="10381992" cy="2541431"/>
          </a:xfrm>
        </p:spPr>
        <p:txBody>
          <a:bodyPr/>
          <a:lstStyle/>
          <a:p>
            <a:r>
              <a:rPr lang="en-US" dirty="0"/>
              <a:t>WELCOME TO MODULE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C8842-0B5B-4900-8AC4-B34B8F2EC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WINDOWS SCRIPTING &amp; COMMAND LINE</a:t>
            </a:r>
          </a:p>
        </p:txBody>
      </p:sp>
    </p:spTree>
    <p:extLst>
      <p:ext uri="{BB962C8B-B14F-4D97-AF65-F5344CB8AC3E}">
        <p14:creationId xmlns:p14="http://schemas.microsoft.com/office/powerpoint/2010/main" val="76620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F982B-415B-4B7D-8F7B-D8F9C798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"/>
            <a:ext cx="12192000" cy="6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7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3193-D121-42BD-98DD-BA061A94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Section VII- POWERSHELL COMMAND LINE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0AC690-3E46-477B-903D-E9E173224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498" y="1509623"/>
            <a:ext cx="10550105" cy="4218317"/>
          </a:xfrm>
        </p:spPr>
      </p:pic>
    </p:spTree>
    <p:extLst>
      <p:ext uri="{BB962C8B-B14F-4D97-AF65-F5344CB8AC3E}">
        <p14:creationId xmlns:p14="http://schemas.microsoft.com/office/powerpoint/2010/main" val="28328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3DA4-2E3C-4720-ACD9-24B98415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Section VIII- WINDOWS POWERSHELL ISE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AC20-0398-4B66-AA88-E82DBC6B7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is developed for configuration management and automation of tasks. ... PowerShell ISE is expanded as PowerShell Integrated scripting environment which is a graphical user interface that enables the user to execute commands, create and modify the scripts directly on the GUI instead of typing as a command.</a:t>
            </a:r>
          </a:p>
        </p:txBody>
      </p:sp>
    </p:spTree>
    <p:extLst>
      <p:ext uri="{BB962C8B-B14F-4D97-AF65-F5344CB8AC3E}">
        <p14:creationId xmlns:p14="http://schemas.microsoft.com/office/powerpoint/2010/main" val="282511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BB1361-CDE7-47A3-A779-8A408BBA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3517"/>
            <a:ext cx="11315700" cy="58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36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E6F7-3EF9-47D5-8729-9154336C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658521"/>
          </a:xfrm>
        </p:spPr>
        <p:txBody>
          <a:bodyPr>
            <a:normAutofit fontScale="90000"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7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t>Section IX- WINDOWS MANAGEMENT INSTRUMENT (WMIC)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F8E19-1D87-4759-9107-5B9F90F02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63040"/>
            <a:ext cx="12192000" cy="4663440"/>
          </a:xfrm>
        </p:spPr>
      </p:pic>
    </p:spTree>
    <p:extLst>
      <p:ext uri="{BB962C8B-B14F-4D97-AF65-F5344CB8AC3E}">
        <p14:creationId xmlns:p14="http://schemas.microsoft.com/office/powerpoint/2010/main" val="336696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1D495-F7D2-4B2D-86F4-E33CCAE0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5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CBE8E-5484-4A60-984E-C97535BA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65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B6E07-B6BA-489E-A391-437C9B30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64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7639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231E4-1C25-48ED-8884-CA4551725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51" y="342420"/>
            <a:ext cx="10295729" cy="502969"/>
          </a:xfrm>
        </p:spPr>
        <p:txBody>
          <a:bodyPr>
            <a:normAutofit/>
          </a:bodyPr>
          <a:lstStyle/>
          <a:p>
            <a:r>
              <a:rPr lang="en-US" sz="2000" dirty="0"/>
              <a:t>Here below are all section that we are going to cover in this module.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9C80-FA94-4E0F-A6CA-157A0FB4F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750498"/>
            <a:ext cx="10821941" cy="47158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Section I-  WINDOWS BATCH SCRIPTING</a:t>
            </a:r>
          </a:p>
          <a:p>
            <a:r>
              <a:rPr lang="en-US" dirty="0"/>
              <a:t>Section II- FIRST BATCH SCRIPT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Section III- INTRODUCTION TO POWERSHELL &amp; ITS IMPORTANCE</a:t>
            </a:r>
          </a:p>
          <a:p>
            <a:r>
              <a:rPr lang="en-US" dirty="0"/>
              <a:t>Section IV- SCRIPT TO AUTOMATE SIMPLE TASKS</a:t>
            </a:r>
          </a:p>
          <a:p>
            <a:r>
              <a:rPr lang="en-US" dirty="0"/>
              <a:t>Section VI- WINDOWS POWERSHELL</a:t>
            </a:r>
          </a:p>
          <a:p>
            <a:r>
              <a:rPr lang="en-US" dirty="0"/>
              <a:t>Section VII- POWERSHELL COMMAND LINE</a:t>
            </a:r>
          </a:p>
          <a:p>
            <a:r>
              <a:rPr lang="en-US" dirty="0"/>
              <a:t>Section VIII- WINDOWS POWERSHELL ISE</a:t>
            </a:r>
          </a:p>
          <a:p>
            <a:r>
              <a:rPr lang="en-US" dirty="0"/>
              <a:t>Section IX- WINDOWS MANAGEMENT INSTRUMENT (WMIC)</a:t>
            </a:r>
          </a:p>
          <a:p>
            <a:r>
              <a:rPr lang="en-US" dirty="0"/>
              <a:t>Section X- DIFFERENCE BETWEEN DOS &amp; POWERSHELL</a:t>
            </a:r>
          </a:p>
        </p:txBody>
      </p:sp>
    </p:spTree>
    <p:extLst>
      <p:ext uri="{BB962C8B-B14F-4D97-AF65-F5344CB8AC3E}">
        <p14:creationId xmlns:p14="http://schemas.microsoft.com/office/powerpoint/2010/main" val="272177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2A04-0311-442E-AD4F-F8A6F611D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03849"/>
            <a:ext cx="9603275" cy="940279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I-  WINDOWS BATCH SCRIPTING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080994-9798-4606-A4B8-29477D387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36" y="1302589"/>
            <a:ext cx="11222965" cy="4502989"/>
          </a:xfrm>
        </p:spPr>
      </p:pic>
    </p:spTree>
    <p:extLst>
      <p:ext uri="{BB962C8B-B14F-4D97-AF65-F5344CB8AC3E}">
        <p14:creationId xmlns:p14="http://schemas.microsoft.com/office/powerpoint/2010/main" val="39485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D727E-6A6C-4670-98A6-2AAAA344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5877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Section II- FIRST BATCH SCRIPT</a:t>
            </a:r>
            <a:br>
              <a:rPr lang="en-US" b="1" u="sng" dirty="0"/>
            </a:br>
            <a:endParaRPr lang="en-US" b="1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B8767-7376-4722-A0BA-447DB9545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785" y="1561381"/>
            <a:ext cx="10688128" cy="39043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420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F77C-E100-4F02-9EED-932D5995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SCRIPT TO AUTOMATE SIMPLE TASKS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7D78E-83A3-4A32-928A-C6CA0E539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203120"/>
            <a:ext cx="9604375" cy="3075648"/>
          </a:xfrm>
        </p:spPr>
      </p:pic>
    </p:spTree>
    <p:extLst>
      <p:ext uri="{BB962C8B-B14F-4D97-AF65-F5344CB8AC3E}">
        <p14:creationId xmlns:p14="http://schemas.microsoft.com/office/powerpoint/2010/main" val="107669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232F-F65B-49D3-A83C-32EBEFB6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1" y="804519"/>
            <a:ext cx="11852694" cy="1049235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Section III- INTRODUCTION TO POWERSHELL &amp; ITS IMPORTANCE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37AAE-ACB5-4AB2-8391-483253047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170" y="1595887"/>
            <a:ext cx="10239555" cy="4321834"/>
          </a:xfrm>
        </p:spPr>
      </p:pic>
    </p:spTree>
    <p:extLst>
      <p:ext uri="{BB962C8B-B14F-4D97-AF65-F5344CB8AC3E}">
        <p14:creationId xmlns:p14="http://schemas.microsoft.com/office/powerpoint/2010/main" val="275624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0B63-473F-482D-BC17-77A763C7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powershell</a:t>
            </a:r>
            <a:r>
              <a:rPr lang="en-US" dirty="0"/>
              <a:t>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3525E-D891-4233-BD99-B55ABDFD5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00995"/>
            <a:ext cx="12191999" cy="4552485"/>
          </a:xfrm>
        </p:spPr>
      </p:pic>
    </p:spTree>
    <p:extLst>
      <p:ext uri="{BB962C8B-B14F-4D97-AF65-F5344CB8AC3E}">
        <p14:creationId xmlns:p14="http://schemas.microsoft.com/office/powerpoint/2010/main" val="162390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A9C44-5FD1-4018-BB5A-BE73AFBE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23900"/>
            <a:ext cx="975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4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70B51-4B31-4BDD-8879-FD6F1A7B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953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2249</TotalTime>
  <Words>178</Words>
  <Application>Microsoft Office PowerPoint</Application>
  <PresentationFormat>Widescreen</PresentationFormat>
  <Paragraphs>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Gallery</vt:lpstr>
      <vt:lpstr>WELCOME TO MODULE 7</vt:lpstr>
      <vt:lpstr>Here below are all section that we are going to cover in this module.</vt:lpstr>
      <vt:lpstr>Section I-  WINDOWS BATCH SCRIPTING </vt:lpstr>
      <vt:lpstr>Section II- FIRST BATCH SCRIPT </vt:lpstr>
      <vt:lpstr>SCRIPT TO AUTOMATE SIMPLE TASKS</vt:lpstr>
      <vt:lpstr>Section III- INTRODUCTION TO POWERSHELL &amp; ITS IMPORTANCE</vt:lpstr>
      <vt:lpstr>Why powershell ?</vt:lpstr>
      <vt:lpstr>PowerPoint Presentation</vt:lpstr>
      <vt:lpstr>PowerPoint Presentation</vt:lpstr>
      <vt:lpstr>PowerPoint Presentation</vt:lpstr>
      <vt:lpstr>Section VII- POWERSHELL COMMAND LINE </vt:lpstr>
      <vt:lpstr>Section VIII- WINDOWS POWERSHELL ISE </vt:lpstr>
      <vt:lpstr>PowerPoint Presentation</vt:lpstr>
      <vt:lpstr>Section IX- WINDOWS MANAGEMENT INSTRUMENT (WMIC)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MODULE 7</dc:title>
  <dc:creator>OWNER</dc:creator>
  <cp:lastModifiedBy>OWNER</cp:lastModifiedBy>
  <cp:revision>17</cp:revision>
  <dcterms:created xsi:type="dcterms:W3CDTF">2021-05-11T11:17:28Z</dcterms:created>
  <dcterms:modified xsi:type="dcterms:W3CDTF">2021-05-19T23:43:18Z</dcterms:modified>
</cp:coreProperties>
</file>